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9" r:id="rId12"/>
    <p:sldId id="270" r:id="rId13"/>
    <p:sldId id="268" r:id="rId14"/>
    <p:sldId id="271" r:id="rId15"/>
    <p:sldId id="275" r:id="rId16"/>
    <p:sldId id="276" r:id="rId17"/>
    <p:sldId id="274" r:id="rId18"/>
    <p:sldId id="277" r:id="rId19"/>
    <p:sldId id="278" r:id="rId20"/>
    <p:sldId id="272" r:id="rId21"/>
    <p:sldId id="27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 varScale="1">
        <p:scale>
          <a:sx n="72" d="100"/>
          <a:sy n="72" d="100"/>
        </p:scale>
        <p:origin x="9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540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584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70355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583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28500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0685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063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7163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7950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450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594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921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054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46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482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42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B4A42-AAD5-456F-AA40-BD9A8D3E82DB}" type="datetimeFigureOut">
              <a:rPr kumimoji="1" lang="ja-JP" altLang="en-US" smtClean="0"/>
              <a:t>2020/6/30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EC57856-9833-4B37-AFB4-368E39128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63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61968" y="2075934"/>
            <a:ext cx="4944851" cy="2058743"/>
          </a:xfrm>
        </p:spPr>
        <p:txBody>
          <a:bodyPr>
            <a:noAutofit/>
          </a:bodyPr>
          <a:lstStyle/>
          <a:p>
            <a:r>
              <a:rPr kumimoji="1" lang="ja-JP" altLang="en-US" sz="8800" dirty="0" smtClean="0"/>
              <a:t>（仮）</a:t>
            </a:r>
            <a:endParaRPr kumimoji="1" lang="ja-JP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71223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何が起こったのか（説明）</a:t>
            </a:r>
            <a:endParaRPr kumimoji="1" lang="ja-JP" altLang="en-US" dirty="0"/>
          </a:p>
        </p:txBody>
      </p:sp>
      <p:pic>
        <p:nvPicPr>
          <p:cNvPr id="8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1" t="12088" r="29928" b="51022"/>
          <a:stretch/>
        </p:blipFill>
        <p:spPr>
          <a:xfrm>
            <a:off x="424068" y="2067338"/>
            <a:ext cx="3591340" cy="4473506"/>
          </a:xfrm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68" t="12207" r="30512" b="51498"/>
          <a:stretch/>
        </p:blipFill>
        <p:spPr>
          <a:xfrm>
            <a:off x="8176591" y="2067338"/>
            <a:ext cx="3352800" cy="4473506"/>
          </a:xfrm>
          <a:prstGeom prst="rect">
            <a:avLst/>
          </a:prstGeom>
        </p:spPr>
      </p:pic>
      <p:sp>
        <p:nvSpPr>
          <p:cNvPr id="9" name="右矢印 8"/>
          <p:cNvSpPr/>
          <p:nvPr/>
        </p:nvSpPr>
        <p:spPr>
          <a:xfrm>
            <a:off x="5161721" y="3540712"/>
            <a:ext cx="1868557" cy="12589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161721" y="2925350"/>
            <a:ext cx="242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一回</a:t>
            </a:r>
            <a:r>
              <a:rPr lang="ja-JP" altLang="en-US" dirty="0" smtClean="0"/>
              <a:t>の戦いで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24068" y="1605673"/>
            <a:ext cx="1921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Before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8176591" y="1596730"/>
            <a:ext cx="1232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smtClean="0"/>
              <a:t>After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778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何が起こったのか（説明）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59" b="70048"/>
          <a:stretch/>
        </p:blipFill>
        <p:spPr>
          <a:xfrm>
            <a:off x="451023" y="1876218"/>
            <a:ext cx="4524645" cy="398124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5287260" y="3543672"/>
            <a:ext cx="5986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＝　敵を一回倒した処理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422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何が起こったのか（説明）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63" b="67729"/>
          <a:stretch/>
        </p:blipFill>
        <p:spPr>
          <a:xfrm>
            <a:off x="487927" y="1270000"/>
            <a:ext cx="11297745" cy="457200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80694" y="2391659"/>
            <a:ext cx="612002" cy="212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7591705" y="3196284"/>
            <a:ext cx="4121426" cy="21203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87927" y="5687632"/>
            <a:ext cx="1085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クリックする</a:t>
            </a:r>
            <a:r>
              <a:rPr lang="ja-JP" altLang="en-US" sz="2800" dirty="0"/>
              <a:t>と</a:t>
            </a:r>
            <a:r>
              <a:rPr kumimoji="1" lang="ja-JP" altLang="en-US" sz="2800" dirty="0" smtClean="0"/>
              <a:t>敵が倒されていた！（</a:t>
            </a:r>
            <a:r>
              <a:rPr lang="ja-JP" altLang="en-US" sz="2800" dirty="0" smtClean="0"/>
              <a:t>押す度に</a:t>
            </a:r>
            <a:r>
              <a:rPr kumimoji="1" lang="ja-JP" altLang="en-US" sz="2800" dirty="0" smtClean="0"/>
              <a:t>経験値がもらえていた！）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7571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簡単</a:t>
            </a:r>
            <a:r>
              <a:rPr lang="ja-JP" altLang="en-US" dirty="0" smtClean="0"/>
              <a:t>に言うと・・・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16007"/>
            <a:ext cx="3957136" cy="238249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14969" y="4797686"/>
            <a:ext cx="4149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SA</a:t>
            </a:r>
            <a:r>
              <a:rPr kumimoji="1" lang="en-US" altLang="ja-JP" sz="2400" dirty="0" smtClean="0"/>
              <a:t>NTENDO Scratch</a:t>
            </a:r>
            <a:r>
              <a:rPr kumimoji="1" lang="ja-JP" altLang="en-US" sz="2400" dirty="0" smtClean="0"/>
              <a:t>（経験値）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327014" y="3145645"/>
            <a:ext cx="6066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×</a:t>
            </a:r>
            <a:r>
              <a:rPr kumimoji="1" lang="ja-JP" altLang="en-US" sz="2800" dirty="0" smtClean="0"/>
              <a:t>　　クリックした回数　＝</a:t>
            </a:r>
            <a:endParaRPr kumimoji="1" lang="ja-JP" altLang="en-US" sz="2800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008" y="1874900"/>
            <a:ext cx="2723604" cy="272360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9553465" y="4736131"/>
            <a:ext cx="2271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強くなる！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63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634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最終ボスを倒そう！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t="10628" r="30512" b="51498"/>
          <a:stretch/>
        </p:blipFill>
        <p:spPr>
          <a:xfrm>
            <a:off x="1179443" y="1205948"/>
            <a:ext cx="7288695" cy="4892413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575218" y="3896139"/>
            <a:ext cx="3049791" cy="7686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571288" y="1531806"/>
            <a:ext cx="1631808" cy="12644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24537" y="6131831"/>
            <a:ext cx="4598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FLAG2</a:t>
            </a:r>
            <a:r>
              <a:rPr kumimoji="1" lang="ja-JP" altLang="en-US" sz="3200" dirty="0" smtClean="0"/>
              <a:t>を手に入れよう！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4892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634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最終ボスを倒そう！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4" y="1457739"/>
            <a:ext cx="5957774" cy="408830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578" y="1457739"/>
            <a:ext cx="5998733" cy="408830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667892" y="5797839"/>
            <a:ext cx="8791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最終ボスは</a:t>
            </a:r>
            <a:r>
              <a:rPr kumimoji="1" lang="en-US" altLang="ja-JP" sz="3600" dirty="0" smtClean="0"/>
              <a:t>…</a:t>
            </a:r>
            <a:r>
              <a:rPr kumimoji="1" lang="ja-JP" altLang="en-US" sz="3600" dirty="0" smtClean="0"/>
              <a:t>何をしても絶対勝てません！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97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634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最終ボスを倒そう！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23999" y="3021496"/>
            <a:ext cx="8931967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5400" dirty="0" smtClean="0"/>
              <a:t>では、どうしたらいいか</a:t>
            </a:r>
            <a:r>
              <a:rPr kumimoji="1" lang="en-US" altLang="ja-JP" sz="5400" dirty="0" smtClean="0"/>
              <a:t>…</a:t>
            </a:r>
            <a:r>
              <a:rPr kumimoji="1" lang="ja-JP" altLang="en-US" sz="5400" dirty="0" smtClean="0"/>
              <a:t>？</a:t>
            </a:r>
            <a:endParaRPr kumimoji="1" lang="ja-JP" altLang="en-US" sz="5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63" y="3935896"/>
            <a:ext cx="2922104" cy="29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3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634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最終ボスを倒そう！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092" y="423198"/>
            <a:ext cx="5299178" cy="6163780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849612" y="2067340"/>
            <a:ext cx="39344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ボスの画面で</a:t>
            </a:r>
            <a:endParaRPr kumimoji="1" lang="en-US" altLang="ja-JP" sz="3200" dirty="0" smtClean="0"/>
          </a:p>
          <a:p>
            <a:r>
              <a:rPr kumimoji="1" lang="en-US" altLang="ja-JP" sz="3200" dirty="0" smtClean="0"/>
              <a:t>Fn+F12</a:t>
            </a:r>
            <a:r>
              <a:rPr kumimoji="1" lang="ja-JP" altLang="en-US" sz="3200" dirty="0" smtClean="0"/>
              <a:t>を押すと</a:t>
            </a:r>
            <a:r>
              <a:rPr kumimoji="1" lang="en-US" altLang="ja-JP" sz="3200" dirty="0" smtClean="0"/>
              <a:t>…</a:t>
            </a:r>
          </a:p>
          <a:p>
            <a:endParaRPr kumimoji="1" lang="en-US" altLang="ja-JP" sz="3200" dirty="0"/>
          </a:p>
          <a:p>
            <a:r>
              <a:rPr kumimoji="1" lang="ja-JP" altLang="en-US" sz="3200" dirty="0" smtClean="0"/>
              <a:t>文字がたくさん</a:t>
            </a:r>
            <a:endParaRPr kumimoji="1" lang="en-US" altLang="ja-JP" sz="3200" dirty="0" smtClean="0"/>
          </a:p>
          <a:p>
            <a:r>
              <a:rPr kumimoji="1" lang="ja-JP" altLang="en-US" sz="3200" dirty="0"/>
              <a:t>出</a:t>
            </a:r>
            <a:r>
              <a:rPr kumimoji="1" lang="ja-JP" altLang="en-US" sz="3200" dirty="0" smtClean="0"/>
              <a:t>てきます！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0189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677334" y="609600"/>
            <a:ext cx="8596668" cy="5963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 smtClean="0"/>
              <a:t>最終ボスを倒そう！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19" b="25596"/>
          <a:stretch/>
        </p:blipFill>
        <p:spPr>
          <a:xfrm>
            <a:off x="478770" y="1351722"/>
            <a:ext cx="10758930" cy="266368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74573" y="2305878"/>
            <a:ext cx="9263127" cy="13012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01148" y="4969565"/>
            <a:ext cx="10721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実は</a:t>
            </a:r>
            <a:r>
              <a:rPr kumimoji="1" lang="en-US" altLang="ja-JP" sz="3200" dirty="0" smtClean="0"/>
              <a:t>&lt;body&gt;</a:t>
            </a:r>
            <a:r>
              <a:rPr kumimoji="1" lang="ja-JP" altLang="en-US" sz="3200" dirty="0" smtClean="0"/>
              <a:t>から</a:t>
            </a:r>
            <a:r>
              <a:rPr kumimoji="1" lang="en-US" altLang="ja-JP" sz="3200" dirty="0" smtClean="0"/>
              <a:t>&lt;/body&gt;</a:t>
            </a:r>
            <a:r>
              <a:rPr kumimoji="1" lang="ja-JP" altLang="en-US" sz="3200" dirty="0" smtClean="0"/>
              <a:t>の間に隠しボタンが隠れてます！</a:t>
            </a:r>
            <a:endParaRPr kumimoji="1" lang="ja-JP" altLang="en-US" sz="32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01148" y="5678556"/>
            <a:ext cx="10721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＜！－－と</a:t>
            </a:r>
            <a:r>
              <a:rPr kumimoji="1" lang="ja-JP" altLang="en-US" sz="3200" dirty="0"/>
              <a:t>－－</a:t>
            </a:r>
            <a:r>
              <a:rPr kumimoji="1" lang="ja-JP" altLang="en-US" sz="3200" dirty="0" smtClean="0"/>
              <a:t>＞を消してみよう！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7525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677334" y="609600"/>
            <a:ext cx="8596668" cy="5963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dirty="0" smtClean="0"/>
              <a:t>最終ボスを倒そう！</a:t>
            </a:r>
            <a:endParaRPr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680" y="1314029"/>
            <a:ext cx="7609322" cy="457991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537252" y="6109252"/>
            <a:ext cx="886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すると、ボタンが現れます！　押してみると</a:t>
            </a:r>
            <a:r>
              <a:rPr kumimoji="1" lang="en-US" altLang="ja-JP" sz="3200" dirty="0" smtClean="0"/>
              <a:t>…</a:t>
            </a:r>
            <a:endParaRPr kumimoji="1" lang="ja-JP" altLang="en-US" sz="3200" dirty="0"/>
          </a:p>
        </p:txBody>
      </p:sp>
      <p:sp>
        <p:nvSpPr>
          <p:cNvPr id="7" name="正方形/長方形 6"/>
          <p:cNvSpPr/>
          <p:nvPr/>
        </p:nvSpPr>
        <p:spPr>
          <a:xfrm>
            <a:off x="4731026" y="2703443"/>
            <a:ext cx="993914" cy="8348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359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0" t="10301" r="29928" b="51022"/>
          <a:stretch/>
        </p:blipFill>
        <p:spPr>
          <a:xfrm>
            <a:off x="961320" y="1164989"/>
            <a:ext cx="8216348" cy="5274699"/>
          </a:xfrm>
        </p:spPr>
      </p:pic>
      <p:sp>
        <p:nvSpPr>
          <p:cNvPr id="5" name="テキスト ボックス 4"/>
          <p:cNvSpPr txBox="1"/>
          <p:nvPr/>
        </p:nvSpPr>
        <p:spPr>
          <a:xfrm>
            <a:off x="1099930" y="384313"/>
            <a:ext cx="92500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 smtClean="0">
                <a:solidFill>
                  <a:srgbClr val="00B0F0"/>
                </a:solidFill>
              </a:rPr>
              <a:t>LV10</a:t>
            </a:r>
            <a:r>
              <a:rPr lang="ja-JP" altLang="en-US" sz="4400" dirty="0" smtClean="0">
                <a:solidFill>
                  <a:srgbClr val="00B0F0"/>
                </a:solidFill>
              </a:rPr>
              <a:t>にしよう！</a:t>
            </a:r>
            <a:endParaRPr kumimoji="1" lang="ja-JP" altLang="en-US" sz="4400" dirty="0">
              <a:solidFill>
                <a:srgbClr val="00B0F0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294414" y="2097121"/>
            <a:ext cx="3551583" cy="9674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爆発 2 6"/>
          <p:cNvSpPr/>
          <p:nvPr/>
        </p:nvSpPr>
        <p:spPr>
          <a:xfrm>
            <a:off x="372851" y="3311026"/>
            <a:ext cx="5904381" cy="3375159"/>
          </a:xfrm>
          <a:prstGeom prst="irregularSeal2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 smtClean="0"/>
              <a:t>敵を倒し姫を救い出せ！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894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96348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最終ボスを倒そう！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94" y="1205948"/>
            <a:ext cx="7606748" cy="4858795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083919" y="6096194"/>
            <a:ext cx="3783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FLAG2</a:t>
            </a:r>
            <a:r>
              <a:rPr kumimoji="1" lang="ja-JP" altLang="en-US" sz="3200" dirty="0" smtClean="0"/>
              <a:t>が手に入る！</a:t>
            </a:r>
            <a:endParaRPr kumimoji="1"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407093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490330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説明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24" y="1247768"/>
            <a:ext cx="7174406" cy="431814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37322" y="6042991"/>
            <a:ext cx="11025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/>
              <a:t>ボタンを押したことによって戦わずに勝つことができた！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526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099930" y="384313"/>
            <a:ext cx="92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solidFill>
                  <a:srgbClr val="00B0F0"/>
                </a:solidFill>
              </a:rPr>
              <a:t>LV10</a:t>
            </a:r>
            <a:r>
              <a:rPr lang="ja-JP" altLang="en-US" sz="3600" dirty="0" smtClean="0">
                <a:solidFill>
                  <a:srgbClr val="00B0F0"/>
                </a:solidFill>
              </a:rPr>
              <a:t>にしよう！</a:t>
            </a:r>
            <a:endParaRPr kumimoji="1" lang="ja-JP" altLang="en-US" sz="3600" dirty="0">
              <a:solidFill>
                <a:srgbClr val="00B0F0"/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68" b="69082"/>
          <a:stretch/>
        </p:blipFill>
        <p:spPr>
          <a:xfrm>
            <a:off x="6862224" y="1292329"/>
            <a:ext cx="5077984" cy="481678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51" y="1295688"/>
            <a:ext cx="5431650" cy="3938921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5971256" y="2708557"/>
            <a:ext cx="689113" cy="111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024732" y="2637183"/>
            <a:ext cx="1192696" cy="3843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257536" y="3360074"/>
            <a:ext cx="3821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/>
              <a:t>Intercept is off</a:t>
            </a:r>
            <a:r>
              <a:rPr lang="ja-JP" altLang="en-US" sz="2400" dirty="0" smtClean="0"/>
              <a:t>と書いてあるのを押して、</a:t>
            </a:r>
            <a:r>
              <a:rPr lang="en-US" altLang="ja-JP" sz="2400" dirty="0" smtClean="0">
                <a:solidFill>
                  <a:srgbClr val="FF0000"/>
                </a:solidFill>
              </a:rPr>
              <a:t>OFF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を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ON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に切り替えよう！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828800" y="5724939"/>
            <a:ext cx="804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 smtClean="0"/>
              <a:t>この手順が終わったら敵を倒そう！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915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099930" y="384313"/>
            <a:ext cx="92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solidFill>
                  <a:srgbClr val="00B0F0"/>
                </a:solidFill>
              </a:rPr>
              <a:t>LV10</a:t>
            </a:r>
            <a:r>
              <a:rPr lang="ja-JP" altLang="en-US" sz="3600" dirty="0" smtClean="0">
                <a:solidFill>
                  <a:srgbClr val="00B0F0"/>
                </a:solidFill>
              </a:rPr>
              <a:t>にしよう！</a:t>
            </a:r>
            <a:endParaRPr kumimoji="1" lang="ja-JP" altLang="en-US" sz="3600" dirty="0">
              <a:solidFill>
                <a:srgbClr val="00B0F0"/>
              </a:solidFill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5" y="1469494"/>
            <a:ext cx="4987890" cy="3776839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5724939" y="3107650"/>
            <a:ext cx="689113" cy="111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4" b="68984"/>
          <a:stretch/>
        </p:blipFill>
        <p:spPr>
          <a:xfrm>
            <a:off x="6681544" y="1030644"/>
            <a:ext cx="5117741" cy="4654539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796040" y="5685183"/>
            <a:ext cx="365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/>
              <a:t>ここで通信が止まる！</a:t>
            </a:r>
            <a:endParaRPr kumimoji="1" lang="ja-JP" altLang="en-US" sz="28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861591" y="5604287"/>
            <a:ext cx="3600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なんか入ってる！</a:t>
            </a:r>
            <a:endParaRPr kumimoji="1" lang="ja-JP" altLang="en-US" sz="24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861591" y="6065952"/>
            <a:ext cx="3691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これは敵を倒した証拠！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429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099930" y="384313"/>
            <a:ext cx="92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solidFill>
                  <a:srgbClr val="00B0F0"/>
                </a:solidFill>
              </a:rPr>
              <a:t>LV10</a:t>
            </a:r>
            <a:r>
              <a:rPr lang="ja-JP" altLang="en-US" sz="3600" dirty="0" smtClean="0">
                <a:solidFill>
                  <a:srgbClr val="00B0F0"/>
                </a:solidFill>
              </a:rPr>
              <a:t>にしよう！</a:t>
            </a:r>
            <a:endParaRPr kumimoji="1" lang="ja-JP" altLang="en-US" sz="3600" dirty="0">
              <a:solidFill>
                <a:srgbClr val="00B0F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0088" y="6003235"/>
            <a:ext cx="4850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この内容を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Ｃｔｒｌ＋Ｃ</a:t>
            </a:r>
            <a:r>
              <a:rPr kumimoji="1" lang="ja-JP" altLang="en-US" sz="2400" dirty="0" smtClean="0"/>
              <a:t>でコピーしよう！</a:t>
            </a:r>
            <a:endParaRPr kumimoji="1" lang="ja-JP" altLang="en-US" sz="2400" dirty="0"/>
          </a:p>
        </p:txBody>
      </p:sp>
      <p:sp>
        <p:nvSpPr>
          <p:cNvPr id="9" name="正方形/長方形 8"/>
          <p:cNvSpPr/>
          <p:nvPr/>
        </p:nvSpPr>
        <p:spPr>
          <a:xfrm>
            <a:off x="2156792" y="6037535"/>
            <a:ext cx="1171294" cy="357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681239" y="6044882"/>
            <a:ext cx="265043" cy="357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724939" y="3107650"/>
            <a:ext cx="689113" cy="111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59" b="70048"/>
          <a:stretch/>
        </p:blipFill>
        <p:spPr>
          <a:xfrm>
            <a:off x="296973" y="1243915"/>
            <a:ext cx="5316525" cy="4698246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22" b="69082"/>
          <a:stretch/>
        </p:blipFill>
        <p:spPr>
          <a:xfrm>
            <a:off x="6525493" y="1243915"/>
            <a:ext cx="4844872" cy="4556729"/>
          </a:xfrm>
          <a:prstGeom prst="rect">
            <a:avLst/>
          </a:prstGeom>
        </p:spPr>
      </p:pic>
      <p:sp>
        <p:nvSpPr>
          <p:cNvPr id="15" name="正方形/長方形 14"/>
          <p:cNvSpPr/>
          <p:nvPr/>
        </p:nvSpPr>
        <p:spPr>
          <a:xfrm>
            <a:off x="8705068" y="1708628"/>
            <a:ext cx="675859" cy="2403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807703" y="5992954"/>
            <a:ext cx="4280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solidFill>
                  <a:srgbClr val="FF0000"/>
                </a:solidFill>
              </a:rPr>
              <a:t>Ｃｔｒｌ＋Ｖ</a:t>
            </a:r>
            <a:r>
              <a:rPr kumimoji="1" lang="ja-JP" altLang="en-US" sz="2400" dirty="0" smtClean="0"/>
              <a:t>で内容を貼り付ける！</a:t>
            </a:r>
            <a:endParaRPr kumimoji="1" lang="ja-JP" altLang="en-US" sz="2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6886116" y="6003235"/>
            <a:ext cx="1236391" cy="357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8440025" y="6036924"/>
            <a:ext cx="265043" cy="35780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553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99930" y="384313"/>
            <a:ext cx="92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solidFill>
                  <a:srgbClr val="00B0F0"/>
                </a:solidFill>
              </a:rPr>
              <a:t>LV10</a:t>
            </a:r>
            <a:r>
              <a:rPr lang="ja-JP" altLang="en-US" sz="3600" dirty="0" smtClean="0">
                <a:solidFill>
                  <a:srgbClr val="00B0F0"/>
                </a:solidFill>
              </a:rPr>
              <a:t>にしよう！</a:t>
            </a:r>
            <a:endParaRPr kumimoji="1" lang="ja-JP" altLang="en-US" sz="3600" dirty="0">
              <a:solidFill>
                <a:srgbClr val="00B0F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63" b="67729"/>
          <a:stretch/>
        </p:blipFill>
        <p:spPr>
          <a:xfrm>
            <a:off x="487929" y="1364973"/>
            <a:ext cx="11297745" cy="457200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80694" y="2494632"/>
            <a:ext cx="612002" cy="2120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566991" y="3260035"/>
            <a:ext cx="4121426" cy="212034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80694" y="6096418"/>
            <a:ext cx="9634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 smtClean="0"/>
              <a:t>Sand</a:t>
            </a:r>
            <a:r>
              <a:rPr kumimoji="1" lang="ja-JP" altLang="en-US" sz="3200" dirty="0" smtClean="0"/>
              <a:t>を押すと押した数だけ経験値がもらえる！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6996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1099930" y="384313"/>
            <a:ext cx="92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solidFill>
                  <a:srgbClr val="00B0F0"/>
                </a:solidFill>
              </a:rPr>
              <a:t>LV10</a:t>
            </a:r>
            <a:r>
              <a:rPr lang="ja-JP" altLang="en-US" sz="3600" dirty="0" smtClean="0">
                <a:solidFill>
                  <a:srgbClr val="00B0F0"/>
                </a:solidFill>
              </a:rPr>
              <a:t>にしよう！</a:t>
            </a:r>
            <a:endParaRPr kumimoji="1" lang="ja-JP" altLang="en-US" sz="3600" dirty="0">
              <a:solidFill>
                <a:srgbClr val="00B0F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1" t="26280" r="42338" b="57102"/>
          <a:stretch/>
        </p:blipFill>
        <p:spPr>
          <a:xfrm>
            <a:off x="568052" y="1152940"/>
            <a:ext cx="4227443" cy="3909249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4948076" y="1152940"/>
            <a:ext cx="6824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/>
              <a:t>Sand</a:t>
            </a:r>
            <a:r>
              <a:rPr kumimoji="1" lang="ja-JP" altLang="en-US" sz="2800" dirty="0" smtClean="0"/>
              <a:t>を押したときこの画面が出てきたら・・・</a:t>
            </a:r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982818" y="2134675"/>
            <a:ext cx="5367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 smtClean="0">
                <a:solidFill>
                  <a:srgbClr val="FF0000"/>
                </a:solidFill>
              </a:rPr>
              <a:t>Host:127.0</a:t>
            </a:r>
            <a:r>
              <a:rPr lang="en-US" altLang="ja-JP" sz="3600" dirty="0" smtClean="0">
                <a:solidFill>
                  <a:srgbClr val="FF0000"/>
                </a:solidFill>
              </a:rPr>
              <a:t>.</a:t>
            </a:r>
            <a:r>
              <a:rPr kumimoji="1" lang="en-US" altLang="ja-JP" sz="3600" dirty="0" smtClean="0">
                <a:solidFill>
                  <a:srgbClr val="FF0000"/>
                </a:solidFill>
              </a:rPr>
              <a:t>0.1</a:t>
            </a:r>
          </a:p>
          <a:p>
            <a:r>
              <a:rPr lang="en-US" altLang="ja-JP" sz="3600" dirty="0" smtClean="0">
                <a:solidFill>
                  <a:srgbClr val="FF0000"/>
                </a:solidFill>
              </a:rPr>
              <a:t>Port:80</a:t>
            </a:r>
          </a:p>
          <a:p>
            <a:r>
              <a:rPr lang="ja-JP" altLang="en-US" sz="3600" dirty="0" smtClean="0"/>
              <a:t>と入力して</a:t>
            </a:r>
            <a:r>
              <a:rPr lang="en-US" altLang="ja-JP" sz="3600" dirty="0" smtClean="0"/>
              <a:t>OK</a:t>
            </a:r>
            <a:r>
              <a:rPr lang="ja-JP" altLang="en-US" sz="3600" dirty="0" smtClean="0"/>
              <a:t>を押そう！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5079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68" b="81395"/>
          <a:stretch/>
        </p:blipFill>
        <p:spPr>
          <a:xfrm>
            <a:off x="1412716" y="959269"/>
            <a:ext cx="7635654" cy="4352765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6069496" y="3564835"/>
            <a:ext cx="262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solidFill>
                  <a:srgbClr val="FF0000"/>
                </a:solidFill>
              </a:rPr>
              <a:t>O</a:t>
            </a:r>
            <a:r>
              <a:rPr lang="en-US" altLang="ja-JP" sz="2400" dirty="0">
                <a:solidFill>
                  <a:srgbClr val="FF0000"/>
                </a:solidFill>
              </a:rPr>
              <a:t>N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を</a:t>
            </a:r>
            <a:r>
              <a:rPr kumimoji="1" lang="en-US" altLang="ja-JP" sz="2400" dirty="0" smtClean="0">
                <a:solidFill>
                  <a:srgbClr val="FF0000"/>
                </a:solidFill>
              </a:rPr>
              <a:t>OFF</a:t>
            </a:r>
            <a:r>
              <a:rPr kumimoji="1" lang="ja-JP" altLang="en-US" sz="2400" dirty="0" smtClean="0">
                <a:solidFill>
                  <a:srgbClr val="FF0000"/>
                </a:solidFill>
              </a:rPr>
              <a:t>にする！</a:t>
            </a:r>
            <a:endParaRPr kumimoji="1" lang="ja-JP" altLang="en-US" sz="2400" dirty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99930" y="384313"/>
            <a:ext cx="92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solidFill>
                  <a:srgbClr val="00B0F0"/>
                </a:solidFill>
              </a:rPr>
              <a:t>LV10</a:t>
            </a:r>
            <a:r>
              <a:rPr lang="ja-JP" altLang="en-US" sz="3600" dirty="0" smtClean="0">
                <a:solidFill>
                  <a:srgbClr val="00B0F0"/>
                </a:solidFill>
              </a:rPr>
              <a:t>にしよう！</a:t>
            </a:r>
            <a:endParaRPr kumimoji="1" lang="ja-JP" altLang="en-US" sz="3600" dirty="0">
              <a:solidFill>
                <a:srgbClr val="00B0F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434873" y="5669843"/>
            <a:ext cx="3591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/>
              <a:t>通信が始まる！</a:t>
            </a:r>
            <a:endParaRPr kumimoji="1" lang="ja-JP" altLang="en-US" sz="3600" dirty="0"/>
          </a:p>
        </p:txBody>
      </p:sp>
      <p:sp>
        <p:nvSpPr>
          <p:cNvPr id="10" name="正方形/長方形 9"/>
          <p:cNvSpPr/>
          <p:nvPr/>
        </p:nvSpPr>
        <p:spPr>
          <a:xfrm>
            <a:off x="3368970" y="1634373"/>
            <a:ext cx="877045" cy="412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6411061" y="3062766"/>
            <a:ext cx="1591461" cy="429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96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099930" y="384313"/>
            <a:ext cx="925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 smtClean="0">
                <a:solidFill>
                  <a:srgbClr val="00B0F0"/>
                </a:solidFill>
              </a:rPr>
              <a:t>LV10</a:t>
            </a:r>
            <a:r>
              <a:rPr lang="ja-JP" altLang="en-US" sz="3600" dirty="0" smtClean="0">
                <a:solidFill>
                  <a:srgbClr val="00B0F0"/>
                </a:solidFill>
              </a:rPr>
              <a:t>にしよう！</a:t>
            </a:r>
            <a:endParaRPr kumimoji="1" lang="ja-JP" altLang="en-US" sz="3600" dirty="0">
              <a:solidFill>
                <a:srgbClr val="00B0F0"/>
              </a:solidFill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1" t="10628" r="30512" b="51498"/>
          <a:stretch/>
        </p:blipFill>
        <p:spPr>
          <a:xfrm>
            <a:off x="1099930" y="1030644"/>
            <a:ext cx="7288695" cy="4892413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6462405" y="1307667"/>
            <a:ext cx="1616765" cy="1364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027043" y="5923057"/>
            <a:ext cx="9395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レベル</a:t>
            </a:r>
            <a:r>
              <a:rPr lang="ja-JP" altLang="en-US" sz="2400" dirty="0" smtClean="0"/>
              <a:t>が上がって</a:t>
            </a:r>
            <a:r>
              <a:rPr lang="en-US" altLang="ja-JP" sz="2400" dirty="0" smtClean="0"/>
              <a:t>FLAG1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LV10</a:t>
            </a:r>
            <a:r>
              <a:rPr lang="ja-JP" altLang="en-US" sz="2400" dirty="0" smtClean="0"/>
              <a:t>達成のメッセージが出てくる！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579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ファセット">
  <a:themeElements>
    <a:clrScheme name="ユーザー定義 2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ファセット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ファセッ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481</TotalTime>
  <Words>348</Words>
  <Application>Microsoft Office PowerPoint</Application>
  <PresentationFormat>ワイド画面</PresentationFormat>
  <Paragraphs>58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メイリオ</vt:lpstr>
      <vt:lpstr>Arial</vt:lpstr>
      <vt:lpstr>Trebuchet MS</vt:lpstr>
      <vt:lpstr>Wingdings 3</vt:lpstr>
      <vt:lpstr>ファセット</vt:lpstr>
      <vt:lpstr>（仮）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何が起こったのか（説明）</vt:lpstr>
      <vt:lpstr>何が起こったのか（説明）</vt:lpstr>
      <vt:lpstr>何が起こったのか（説明）</vt:lpstr>
      <vt:lpstr>簡単に言うと・・・</vt:lpstr>
      <vt:lpstr>最終ボスを倒そう！</vt:lpstr>
      <vt:lpstr>最終ボスを倒そう！</vt:lpstr>
      <vt:lpstr>最終ボスを倒そう！</vt:lpstr>
      <vt:lpstr>最終ボスを倒そう！</vt:lpstr>
      <vt:lpstr>PowerPoint プレゼンテーション</vt:lpstr>
      <vt:lpstr>PowerPoint プレゼンテーション</vt:lpstr>
      <vt:lpstr>最終ボスを倒そう！</vt:lpstr>
      <vt:lpstr>説明</vt:lpstr>
    </vt:vector>
  </TitlesOfParts>
  <Company>情報科学専門学校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仮（仮）</dc:title>
  <dc:creator>本多 直史</dc:creator>
  <cp:lastModifiedBy>本多 直史</cp:lastModifiedBy>
  <cp:revision>44</cp:revision>
  <dcterms:created xsi:type="dcterms:W3CDTF">2020-06-01T00:36:14Z</dcterms:created>
  <dcterms:modified xsi:type="dcterms:W3CDTF">2020-06-30T07:29:06Z</dcterms:modified>
</cp:coreProperties>
</file>